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7E35-56EE-48E1-8464-B27AC0D0C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4A899-53AA-4C9A-881C-29352E82A4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A9FD7-B2E0-4745-941C-81D39FF6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9E3F6-43F9-4007-A216-BC11AA261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5F83B-113E-4600-B7F9-7D0A10D8A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181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018C2-F854-4698-9740-4E2C7876A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5A28CD-2543-45F8-BCF8-BBBA448E0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7CE5F-05A6-489A-A69A-7FB4655C7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F2367-65CD-44A2-91C2-3DBABF291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56053-3023-4EBF-9018-8F9117667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569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1BA4A0-2CA5-4056-AC73-E9342FA125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E788D2-A54A-4D2B-9A3F-E4DDF07A56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65433-876B-4D3A-929E-870EFBD75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60D34-71E7-4C63-B626-A661C3B08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BDCD8-D4CD-419F-B759-31FC1C358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31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5AA7A-14B7-4665-B0D2-3695A930D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1CCEA-C9C6-4736-91EF-CF985A7E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06BF1-1DC2-4345-B336-2C25BC229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CA57-D175-4832-9D57-A5A53CB7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34E0D-4F29-4C1E-BE91-FFC4EB50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081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7D59-395E-4914-94A4-582114E86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2EB621-BC8C-4902-8716-C057E2D81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52862-B883-471D-BBF0-AFFBAEFC7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01DD3-C4A3-46C0-99FD-9D43C1AD0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53D0E-9B8C-4A1F-8521-F0FD9F476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312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7A7F3-BAD1-4F30-8162-AA63581AE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42F2C-ED65-4354-BA6D-DCA423F20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F0D82D-1C37-4E0F-B8A4-6939A99D1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15611-E16A-4D06-8095-D1B9C8FFF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6C16B-15EA-48F0-81CD-5F1C07733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04129B-D134-49EF-A99C-AA47630AE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28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491C2-C0BC-48E0-8C8C-5DE72632F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350FF-0B6E-4366-9A75-89B3076478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CFE65-6403-46A9-A5E2-02D9D900AB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7A784E-FF50-45EE-AEF6-1D6739C793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995E8E-E9DE-48B1-BE5D-33072263D0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CD070B-6321-4B76-8BBA-C6FC533C2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CB9D50-BF25-480B-9EFD-B355414B4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EEEA9A-E84F-40B2-B708-F9D736DBB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38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33D5A-CA08-41A0-BD39-34CBF781A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481146-03CD-429D-A25E-EE2593B9F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3770FA-C3C0-4568-B72C-E30571FF0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2CF73A-7496-4EE3-9271-465E700A2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88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8D1BF8-D25C-45DB-9E1F-4FE69B54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D65118-F8CD-4977-A4E2-4B00C548E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0A145E-A8AD-41A8-96FD-F68E039EA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435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DA861-0326-4789-BFD5-1CB5A1CDC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4DD8-31C3-407C-8893-34A7B4328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388986-CA58-4304-81A6-AEAB156A7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5B925-5244-46AF-AD31-C07F696D4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0FCD71-DA33-4137-A61C-B1C768B21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B2ED0A-B5F1-4D41-8996-6CCD52C13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126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C157D-5B8C-4850-87A5-9E1B5C3EA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388C09-BDE0-462C-A564-A0F58AA131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CDF030-4236-4237-ACC7-1F27A9942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C11748-D317-42D0-89D8-951F86CCE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D3218-0ED9-4B97-AC72-26DF3D5B3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5992D-7AFC-4140-B5E1-36156C06E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418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853D2E-D63E-4221-8094-93B189A49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CF10C-5DD3-4197-BF1A-405BB3502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4CC8F-6D2B-431B-97EC-52D63903EC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F04EB-7708-40DD-AD9B-F0BC0439112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9CEBE-66A0-47D3-B594-45DF385D73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55A3D-DF1F-401C-8022-FD6581CA54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36A28-FE36-4713-86C6-8CFA6DC3F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201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alpha val="0"/>
              </a:schemeClr>
            </a:gs>
            <a:gs pos="43000">
              <a:schemeClr val="bg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raphic 73" descr="Cloud">
            <a:extLst>
              <a:ext uri="{FF2B5EF4-FFF2-40B4-BE49-F238E27FC236}">
                <a16:creationId xmlns:a16="http://schemas.microsoft.com/office/drawing/2014/main" id="{E9E79F84-AADE-41C0-AA3C-BD7789846B8F}"/>
              </a:ext>
            </a:extLst>
          </p:cNvPr>
          <p:cNvSpPr/>
          <p:nvPr/>
        </p:nvSpPr>
        <p:spPr>
          <a:xfrm>
            <a:off x="6212355" y="-608982"/>
            <a:ext cx="5979645" cy="3831612"/>
          </a:xfrm>
          <a:custGeom>
            <a:avLst/>
            <a:gdLst>
              <a:gd name="connsiteX0" fmla="*/ 5472353 w 6372051"/>
              <a:gd name="connsiteY0" fmla="*/ 1805840 h 3627920"/>
              <a:gd name="connsiteX1" fmla="*/ 5396748 w 6372051"/>
              <a:gd name="connsiteY1" fmla="*/ 1805840 h 3627920"/>
              <a:gd name="connsiteX2" fmla="*/ 5396748 w 6372051"/>
              <a:gd name="connsiteY2" fmla="*/ 1805840 h 3627920"/>
              <a:gd name="connsiteX3" fmla="*/ 4920436 w 6372051"/>
              <a:gd name="connsiteY3" fmla="*/ 883459 h 3627920"/>
              <a:gd name="connsiteX4" fmla="*/ 3884648 w 6372051"/>
              <a:gd name="connsiteY4" fmla="*/ 739810 h 3627920"/>
              <a:gd name="connsiteX5" fmla="*/ 2357427 w 6372051"/>
              <a:gd name="connsiteY5" fmla="*/ 36684 h 3627920"/>
              <a:gd name="connsiteX6" fmla="*/ 1314078 w 6372051"/>
              <a:gd name="connsiteY6" fmla="*/ 1352210 h 3627920"/>
              <a:gd name="connsiteX7" fmla="*/ 1314078 w 6372051"/>
              <a:gd name="connsiteY7" fmla="*/ 1367331 h 3627920"/>
              <a:gd name="connsiteX8" fmla="*/ 225366 w 6372051"/>
              <a:gd name="connsiteY8" fmla="*/ 1805840 h 3627920"/>
              <a:gd name="connsiteX9" fmla="*/ 104398 w 6372051"/>
              <a:gd name="connsiteY9" fmla="*/ 2970157 h 3627920"/>
              <a:gd name="connsiteX10" fmla="*/ 1079703 w 6372051"/>
              <a:gd name="connsiteY10" fmla="*/ 3620360 h 3627920"/>
              <a:gd name="connsiteX11" fmla="*/ 1079703 w 6372051"/>
              <a:gd name="connsiteY11" fmla="*/ 3627921 h 3627920"/>
              <a:gd name="connsiteX12" fmla="*/ 5464792 w 6372051"/>
              <a:gd name="connsiteY12" fmla="*/ 3627921 h 3627920"/>
              <a:gd name="connsiteX13" fmla="*/ 6372052 w 6372051"/>
              <a:gd name="connsiteY13" fmla="*/ 2720661 h 3627920"/>
              <a:gd name="connsiteX14" fmla="*/ 5472353 w 6372051"/>
              <a:gd name="connsiteY14" fmla="*/ 1805840 h 3627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372051" h="3627920">
                <a:moveTo>
                  <a:pt x="5472353" y="1805840"/>
                </a:moveTo>
                <a:cubicBezTo>
                  <a:pt x="5449671" y="1805840"/>
                  <a:pt x="5419429" y="1805840"/>
                  <a:pt x="5396748" y="1805840"/>
                </a:cubicBezTo>
                <a:cubicBezTo>
                  <a:pt x="5396748" y="1805840"/>
                  <a:pt x="5396748" y="1805840"/>
                  <a:pt x="5396748" y="1805840"/>
                </a:cubicBezTo>
                <a:cubicBezTo>
                  <a:pt x="5396748" y="1435376"/>
                  <a:pt x="5215296" y="1095153"/>
                  <a:pt x="4920436" y="883459"/>
                </a:cubicBezTo>
                <a:cubicBezTo>
                  <a:pt x="4618017" y="671766"/>
                  <a:pt x="4232431" y="618842"/>
                  <a:pt x="3884648" y="739810"/>
                </a:cubicBezTo>
                <a:cubicBezTo>
                  <a:pt x="3597349" y="180333"/>
                  <a:pt x="2962267" y="-106966"/>
                  <a:pt x="2357427" y="36684"/>
                </a:cubicBezTo>
                <a:cubicBezTo>
                  <a:pt x="1752587" y="180333"/>
                  <a:pt x="1314078" y="724689"/>
                  <a:pt x="1314078" y="1352210"/>
                </a:cubicBezTo>
                <a:cubicBezTo>
                  <a:pt x="1314078" y="1352210"/>
                  <a:pt x="1314078" y="1359771"/>
                  <a:pt x="1314078" y="1367331"/>
                </a:cubicBezTo>
                <a:cubicBezTo>
                  <a:pt x="898251" y="1299287"/>
                  <a:pt x="482423" y="1473178"/>
                  <a:pt x="225366" y="1805840"/>
                </a:cubicBezTo>
                <a:cubicBezTo>
                  <a:pt x="-24130" y="2146063"/>
                  <a:pt x="-69493" y="2592132"/>
                  <a:pt x="104398" y="2970157"/>
                </a:cubicBezTo>
                <a:cubicBezTo>
                  <a:pt x="285850" y="3348182"/>
                  <a:pt x="663875" y="3597679"/>
                  <a:pt x="1079703" y="3620360"/>
                </a:cubicBezTo>
                <a:lnTo>
                  <a:pt x="1079703" y="3627921"/>
                </a:lnTo>
                <a:lnTo>
                  <a:pt x="5464792" y="3627921"/>
                </a:lnTo>
                <a:cubicBezTo>
                  <a:pt x="5963785" y="3627921"/>
                  <a:pt x="6372052" y="3219654"/>
                  <a:pt x="6372052" y="2720661"/>
                </a:cubicBezTo>
                <a:cubicBezTo>
                  <a:pt x="6372052" y="2221668"/>
                  <a:pt x="5971346" y="1805840"/>
                  <a:pt x="5472353" y="1805840"/>
                </a:cubicBezTo>
                <a:close/>
              </a:path>
            </a:pathLst>
          </a:custGeom>
          <a:solidFill>
            <a:schemeClr val="bg2">
              <a:lumMod val="90000"/>
              <a:alpha val="46000"/>
            </a:schemeClr>
          </a:solidFill>
          <a:ln w="756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EECF58D-7269-4B5A-A643-C0C465F98945}"/>
              </a:ext>
            </a:extLst>
          </p:cNvPr>
          <p:cNvGrpSpPr/>
          <p:nvPr/>
        </p:nvGrpSpPr>
        <p:grpSpPr>
          <a:xfrm>
            <a:off x="-43132" y="4182160"/>
            <a:ext cx="4956482" cy="2679895"/>
            <a:chOff x="0" y="4178105"/>
            <a:chExt cx="4915186" cy="2679895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26D3B03F-6500-403E-A6C3-C96C67819A1C}"/>
                </a:ext>
              </a:extLst>
            </p:cNvPr>
            <p:cNvGrpSpPr/>
            <p:nvPr/>
          </p:nvGrpSpPr>
          <p:grpSpPr>
            <a:xfrm>
              <a:off x="0" y="4303059"/>
              <a:ext cx="4827494" cy="2554941"/>
              <a:chOff x="0" y="4303059"/>
              <a:chExt cx="4827494" cy="2554941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89AE0BFF-BECD-4783-8E45-AF3E29E0F3DD}"/>
                  </a:ext>
                </a:extLst>
              </p:cNvPr>
              <p:cNvGrpSpPr/>
              <p:nvPr/>
            </p:nvGrpSpPr>
            <p:grpSpPr>
              <a:xfrm>
                <a:off x="0" y="4442013"/>
                <a:ext cx="3706343" cy="2415987"/>
                <a:chOff x="952500" y="152398"/>
                <a:chExt cx="10287000" cy="6705602"/>
              </a:xfrm>
            </p:grpSpPr>
            <p:pic>
              <p:nvPicPr>
                <p:cNvPr id="71" name="Picture 70">
                  <a:extLst>
                    <a:ext uri="{FF2B5EF4-FFF2-40B4-BE49-F238E27FC236}">
                      <a16:creationId xmlns:a16="http://schemas.microsoft.com/office/drawing/2014/main" id="{F955723E-D7EB-41B3-B864-240148779B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9608" b="-1"/>
                <a:stretch/>
              </p:blipFill>
              <p:spPr>
                <a:xfrm>
                  <a:off x="952500" y="2030506"/>
                  <a:ext cx="10287000" cy="4827494"/>
                </a:xfrm>
                <a:prstGeom prst="rect">
                  <a:avLst/>
                </a:prstGeom>
              </p:spPr>
            </p:pic>
            <p:pic>
              <p:nvPicPr>
                <p:cNvPr id="72" name="Picture 71">
                  <a:extLst>
                    <a:ext uri="{FF2B5EF4-FFF2-40B4-BE49-F238E27FC236}">
                      <a16:creationId xmlns:a16="http://schemas.microsoft.com/office/drawing/2014/main" id="{85669505-E84E-47ED-ABF5-309ACD8038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52500" y="152398"/>
                  <a:ext cx="10287000" cy="6705602"/>
                </a:xfrm>
                <a:prstGeom prst="rect">
                  <a:avLst/>
                </a:prstGeom>
              </p:spPr>
            </p:pic>
          </p:grp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32A51A00-BE53-4F10-8F27-2712E54E3CA6}"/>
                  </a:ext>
                </a:extLst>
              </p:cNvPr>
              <p:cNvSpPr/>
              <p:nvPr/>
            </p:nvSpPr>
            <p:spPr>
              <a:xfrm>
                <a:off x="2622176" y="4303059"/>
                <a:ext cx="2205318" cy="2554941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0"/>
                    </a:schemeClr>
                  </a:gs>
                  <a:gs pos="43000">
                    <a:schemeClr val="bg1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56D1970-8253-4ED4-9AF7-D0ED1E8749D1}"/>
                </a:ext>
              </a:extLst>
            </p:cNvPr>
            <p:cNvSpPr/>
            <p:nvPr/>
          </p:nvSpPr>
          <p:spPr>
            <a:xfrm>
              <a:off x="0" y="4178105"/>
              <a:ext cx="4915186" cy="2679895"/>
            </a:xfrm>
            <a:prstGeom prst="rect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C163A948-6F3E-4D34-A14A-DEC8746034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083" y="1441721"/>
            <a:ext cx="955775" cy="72999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2F29B07-4CFF-4E52-A5FC-7392E89F2EAD}"/>
              </a:ext>
            </a:extLst>
          </p:cNvPr>
          <p:cNvGrpSpPr/>
          <p:nvPr/>
        </p:nvGrpSpPr>
        <p:grpSpPr>
          <a:xfrm>
            <a:off x="3046087" y="2564189"/>
            <a:ext cx="1734258" cy="1573086"/>
            <a:chOff x="7516907" y="1290223"/>
            <a:chExt cx="2837329" cy="2595267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809F4CCB-26AF-4D28-97D3-DAF65D0E4171}"/>
                </a:ext>
              </a:extLst>
            </p:cNvPr>
            <p:cNvSpPr/>
            <p:nvPr/>
          </p:nvSpPr>
          <p:spPr>
            <a:xfrm>
              <a:off x="7516907" y="1290223"/>
              <a:ext cx="2837329" cy="247206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0107D59-CE0A-4B41-8325-B502347353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4824" y="1376763"/>
              <a:ext cx="526584" cy="526584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5B9B7F3-445F-42F4-850D-BBF5D7AF11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331" t="10399" r="24390" b="11337"/>
            <a:stretch/>
          </p:blipFill>
          <p:spPr>
            <a:xfrm>
              <a:off x="7695685" y="1396098"/>
              <a:ext cx="531824" cy="51595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4F051C3-83BB-4B66-B23A-E1F1F3DC1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860300" y="1343576"/>
              <a:ext cx="666439" cy="66643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BCB7F16-9283-4D66-88FE-6F8A946F8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36415" y="2913608"/>
              <a:ext cx="971882" cy="97188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E7CDF36-F9BA-4A4D-967D-7335BC118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8297" y="3021544"/>
              <a:ext cx="1339435" cy="754187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17ECEEE-2697-4918-9BC3-BB6590826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54377" y="1397529"/>
              <a:ext cx="637747" cy="666441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03EDFB2-EEF8-4DA1-BFC8-49BC72A04688}"/>
              </a:ext>
            </a:extLst>
          </p:cNvPr>
          <p:cNvSpPr txBox="1"/>
          <p:nvPr/>
        </p:nvSpPr>
        <p:spPr>
          <a:xfrm>
            <a:off x="2879169" y="1933051"/>
            <a:ext cx="1034819" cy="3077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TXS0108E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DAC3829-A532-4729-B5E1-3A51A7D2768B}"/>
              </a:ext>
            </a:extLst>
          </p:cNvPr>
          <p:cNvSpPr txBox="1"/>
          <p:nvPr/>
        </p:nvSpPr>
        <p:spPr>
          <a:xfrm>
            <a:off x="1326028" y="3068741"/>
            <a:ext cx="1421004" cy="3077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Arduino NANO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50BE26-C85F-4F40-8796-D8B0D8A7F3AF}"/>
              </a:ext>
            </a:extLst>
          </p:cNvPr>
          <p:cNvSpPr txBox="1"/>
          <p:nvPr/>
        </p:nvSpPr>
        <p:spPr>
          <a:xfrm>
            <a:off x="1545134" y="3825240"/>
            <a:ext cx="918417" cy="3077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HC-SR04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A3FFE2-BCAA-4AFB-AFDE-5279EB1AFED4}"/>
              </a:ext>
            </a:extLst>
          </p:cNvPr>
          <p:cNvSpPr txBox="1"/>
          <p:nvPr/>
        </p:nvSpPr>
        <p:spPr>
          <a:xfrm>
            <a:off x="1477318" y="2162023"/>
            <a:ext cx="1244813" cy="52322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RFM95 Transceiver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D06C89-F336-4FB3-80C2-BC9EE10436F2}"/>
              </a:ext>
            </a:extLst>
          </p:cNvPr>
          <p:cNvSpPr txBox="1"/>
          <p:nvPr/>
        </p:nvSpPr>
        <p:spPr>
          <a:xfrm>
            <a:off x="4971563" y="2333155"/>
            <a:ext cx="1114739" cy="73866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Power Regulation modules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C38D9F0-F413-478E-A7F4-2B62F974F598}"/>
              </a:ext>
            </a:extLst>
          </p:cNvPr>
          <p:cNvSpPr txBox="1"/>
          <p:nvPr/>
        </p:nvSpPr>
        <p:spPr>
          <a:xfrm>
            <a:off x="4995267" y="3761069"/>
            <a:ext cx="911129" cy="3077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MT3608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6ABFC4-42D1-4921-85BF-707FC26234D3}"/>
              </a:ext>
            </a:extLst>
          </p:cNvPr>
          <p:cNvSpPr txBox="1"/>
          <p:nvPr/>
        </p:nvSpPr>
        <p:spPr>
          <a:xfrm>
            <a:off x="4210699" y="1907862"/>
            <a:ext cx="793348" cy="3077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Battery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9371DD-29EE-4E75-86FC-4B3F8BCACCAA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3396579" y="2240828"/>
            <a:ext cx="311620" cy="53348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9310DB0-BF20-4FD7-96A7-8BD05FBFA48F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2722131" y="2423633"/>
            <a:ext cx="595503" cy="33015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F6A4C49-2721-4912-96E7-B256CAD922AD}"/>
              </a:ext>
            </a:extLst>
          </p:cNvPr>
          <p:cNvCxnSpPr>
            <a:cxnSpLocks/>
            <a:endCxn id="24" idx="3"/>
          </p:cNvCxnSpPr>
          <p:nvPr/>
        </p:nvCxnSpPr>
        <p:spPr>
          <a:xfrm flipH="1">
            <a:off x="2463551" y="3792174"/>
            <a:ext cx="1127285" cy="18695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2C757DD-7528-4556-8C7A-98D87E3633F7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4450047" y="3820493"/>
            <a:ext cx="545220" cy="9446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3EFA5E6-D9F0-4D8D-80BD-15C4EF2EF246}"/>
              </a:ext>
            </a:extLst>
          </p:cNvPr>
          <p:cNvCxnSpPr>
            <a:cxnSpLocks/>
            <a:stCxn id="28" idx="2"/>
          </p:cNvCxnSpPr>
          <p:nvPr/>
        </p:nvCxnSpPr>
        <p:spPr>
          <a:xfrm flipH="1">
            <a:off x="4116569" y="2215639"/>
            <a:ext cx="490804" cy="54377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A1B576A-F110-406A-9BB4-842EBD3E1EBC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4450047" y="2702487"/>
            <a:ext cx="521516" cy="13583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9EA7FF6-FF8B-4D4F-984E-FEF4F055D522}"/>
              </a:ext>
            </a:extLst>
          </p:cNvPr>
          <p:cNvCxnSpPr>
            <a:cxnSpLocks/>
          </p:cNvCxnSpPr>
          <p:nvPr/>
        </p:nvCxnSpPr>
        <p:spPr>
          <a:xfrm flipH="1">
            <a:off x="747719" y="2707101"/>
            <a:ext cx="2305939" cy="327112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8EDA778-D529-4935-8F1A-0DAFBF69B85B}"/>
              </a:ext>
            </a:extLst>
          </p:cNvPr>
          <p:cNvCxnSpPr>
            <a:cxnSpLocks/>
          </p:cNvCxnSpPr>
          <p:nvPr/>
        </p:nvCxnSpPr>
        <p:spPr>
          <a:xfrm flipH="1">
            <a:off x="747719" y="4049937"/>
            <a:ext cx="3899138" cy="1928285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81B9D330-BC31-4360-93FE-D023F723AC2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5803" r="-1" b="-1"/>
          <a:stretch/>
        </p:blipFill>
        <p:spPr>
          <a:xfrm>
            <a:off x="9554076" y="1865994"/>
            <a:ext cx="1576890" cy="968349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F2856BD6-A58B-433C-805E-2CB342175AD8}"/>
              </a:ext>
            </a:extLst>
          </p:cNvPr>
          <p:cNvSpPr/>
          <p:nvPr/>
        </p:nvSpPr>
        <p:spPr>
          <a:xfrm>
            <a:off x="8659584" y="447000"/>
            <a:ext cx="3365875" cy="271943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17697A5B-0BDD-4ACE-ACE3-DBC2161C0C3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871" y="5077062"/>
            <a:ext cx="1068029" cy="1059130"/>
          </a:xfrm>
          <a:prstGeom prst="rect">
            <a:avLst/>
          </a:prstGeom>
        </p:spPr>
      </p:pic>
      <p:sp>
        <p:nvSpPr>
          <p:cNvPr id="103" name="Arrow: Right 102">
            <a:extLst>
              <a:ext uri="{FF2B5EF4-FFF2-40B4-BE49-F238E27FC236}">
                <a16:creationId xmlns:a16="http://schemas.microsoft.com/office/drawing/2014/main" id="{0291DB35-034E-447B-98E0-B474F2678E23}"/>
              </a:ext>
            </a:extLst>
          </p:cNvPr>
          <p:cNvSpPr/>
          <p:nvPr/>
        </p:nvSpPr>
        <p:spPr>
          <a:xfrm>
            <a:off x="7297626" y="1705931"/>
            <a:ext cx="1346303" cy="131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78C22A97-7B72-4CA9-A9C9-92C1422CCDC8}"/>
              </a:ext>
            </a:extLst>
          </p:cNvPr>
          <p:cNvGrpSpPr/>
          <p:nvPr/>
        </p:nvGrpSpPr>
        <p:grpSpPr>
          <a:xfrm>
            <a:off x="5839005" y="4256455"/>
            <a:ext cx="1920419" cy="2391610"/>
            <a:chOff x="5847824" y="4430769"/>
            <a:chExt cx="1904419" cy="211111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336314D-0747-45E1-B480-7980219DFF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347" r="34585"/>
            <a:stretch/>
          </p:blipFill>
          <p:spPr>
            <a:xfrm>
              <a:off x="6128000" y="4430769"/>
              <a:ext cx="1334256" cy="1718035"/>
            </a:xfrm>
            <a:prstGeom prst="rect">
              <a:avLst/>
            </a:prstGeom>
          </p:spPr>
        </p:pic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F6DAF94-9CFE-4245-AD54-40DC71C64ACE}"/>
                </a:ext>
              </a:extLst>
            </p:cNvPr>
            <p:cNvSpPr txBox="1"/>
            <p:nvPr/>
          </p:nvSpPr>
          <p:spPr>
            <a:xfrm>
              <a:off x="5847824" y="6270203"/>
              <a:ext cx="1904419" cy="27168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Cambria" panose="02040503050406030204" pitchFamily="18" charset="0"/>
                  <a:ea typeface="Cambria" panose="02040503050406030204" pitchFamily="18" charset="0"/>
                </a:rPr>
                <a:t>LoRaWAN Gateway</a:t>
              </a:r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89B26006-2F1A-47D8-9357-D15E476FF07A}"/>
              </a:ext>
            </a:extLst>
          </p:cNvPr>
          <p:cNvSpPr txBox="1"/>
          <p:nvPr/>
        </p:nvSpPr>
        <p:spPr>
          <a:xfrm>
            <a:off x="10612435" y="6254753"/>
            <a:ext cx="1232899" cy="3077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Dashboard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AACCDA0-2768-4488-8483-406465291ABF}"/>
              </a:ext>
            </a:extLst>
          </p:cNvPr>
          <p:cNvSpPr txBox="1"/>
          <p:nvPr/>
        </p:nvSpPr>
        <p:spPr>
          <a:xfrm>
            <a:off x="9061762" y="1553013"/>
            <a:ext cx="2727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Kenet InfluxDB  Machine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FE643A5-4685-4C07-B461-9D310B538FB5}"/>
              </a:ext>
            </a:extLst>
          </p:cNvPr>
          <p:cNvSpPr txBox="1"/>
          <p:nvPr/>
        </p:nvSpPr>
        <p:spPr>
          <a:xfrm>
            <a:off x="9430850" y="2820080"/>
            <a:ext cx="20443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Influx Database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081C061-1554-45E6-A639-A0DFBBDA8C88}"/>
              </a:ext>
            </a:extLst>
          </p:cNvPr>
          <p:cNvSpPr txBox="1"/>
          <p:nvPr/>
        </p:nvSpPr>
        <p:spPr>
          <a:xfrm>
            <a:off x="7211700" y="1414513"/>
            <a:ext cx="1474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MQTT Protocol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9E869440-EB86-4E8B-9549-B3E56E0F3503}"/>
              </a:ext>
            </a:extLst>
          </p:cNvPr>
          <p:cNvSpPr txBox="1"/>
          <p:nvPr/>
        </p:nvSpPr>
        <p:spPr>
          <a:xfrm>
            <a:off x="9303774" y="35060"/>
            <a:ext cx="220850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Comic Sans MS" panose="030F0702030302020204" pitchFamily="66" charset="0"/>
                <a:ea typeface="Cambria" panose="02040503050406030204" pitchFamily="18" charset="0"/>
              </a:rPr>
              <a:t>Kenet Integration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74BF585A-49DD-4542-A290-983F8E5035AB}"/>
              </a:ext>
            </a:extLst>
          </p:cNvPr>
          <p:cNvSpPr txBox="1"/>
          <p:nvPr/>
        </p:nvSpPr>
        <p:spPr>
          <a:xfrm>
            <a:off x="814164" y="6094915"/>
            <a:ext cx="1473230" cy="46166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Comic Sans MS" panose="030F0702030302020204" pitchFamily="66" charset="0"/>
                <a:ea typeface="Cambria" panose="02040503050406030204" pitchFamily="18" charset="0"/>
              </a:rPr>
              <a:t>River</a:t>
            </a:r>
            <a:r>
              <a:rPr lang="en-US" sz="14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pic>
        <p:nvPicPr>
          <p:cNvPr id="119" name="Picture 118">
            <a:extLst>
              <a:ext uri="{FF2B5EF4-FFF2-40B4-BE49-F238E27FC236}">
                <a16:creationId xmlns:a16="http://schemas.microsoft.com/office/drawing/2014/main" id="{3FC5DCCA-A4DE-4B5D-BDAC-F6FFDDB76DC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197641" y="3037052"/>
            <a:ext cx="1387142" cy="566194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DB00E49-203E-4D48-B52C-7E6EB97F13DE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2747032" y="3222630"/>
            <a:ext cx="984106" cy="7466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id="{625A5DD6-51B7-4CF9-8EC5-612323DDA6B4}"/>
              </a:ext>
            </a:extLst>
          </p:cNvPr>
          <p:cNvSpPr txBox="1"/>
          <p:nvPr/>
        </p:nvSpPr>
        <p:spPr>
          <a:xfrm>
            <a:off x="4814013" y="5057473"/>
            <a:ext cx="1231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Uplink</a:t>
            </a:r>
          </a:p>
        </p:txBody>
      </p:sp>
      <p:pic>
        <p:nvPicPr>
          <p:cNvPr id="140" name="Picture 139">
            <a:extLst>
              <a:ext uri="{FF2B5EF4-FFF2-40B4-BE49-F238E27FC236}">
                <a16:creationId xmlns:a16="http://schemas.microsoft.com/office/drawing/2014/main" id="{6ED29DD6-A260-460C-BB11-82093111C1ED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5" t="9311" r="65452" b="57588"/>
          <a:stretch/>
        </p:blipFill>
        <p:spPr>
          <a:xfrm>
            <a:off x="8643929" y="5300206"/>
            <a:ext cx="1049860" cy="882810"/>
          </a:xfrm>
          <a:prstGeom prst="rect">
            <a:avLst/>
          </a:prstGeom>
        </p:spPr>
      </p:pic>
      <p:sp>
        <p:nvSpPr>
          <p:cNvPr id="141" name="Arrow: Right 140">
            <a:extLst>
              <a:ext uri="{FF2B5EF4-FFF2-40B4-BE49-F238E27FC236}">
                <a16:creationId xmlns:a16="http://schemas.microsoft.com/office/drawing/2014/main" id="{C3BDA861-AC44-4656-A0E5-1D89D5F69268}"/>
              </a:ext>
            </a:extLst>
          </p:cNvPr>
          <p:cNvSpPr/>
          <p:nvPr/>
        </p:nvSpPr>
        <p:spPr>
          <a:xfrm rot="5400000">
            <a:off x="9553819" y="3963590"/>
            <a:ext cx="1708421" cy="131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Arrow: Right 141">
            <a:extLst>
              <a:ext uri="{FF2B5EF4-FFF2-40B4-BE49-F238E27FC236}">
                <a16:creationId xmlns:a16="http://schemas.microsoft.com/office/drawing/2014/main" id="{9CFAF5CF-321D-4650-8700-0A98E6BC5E7D}"/>
              </a:ext>
            </a:extLst>
          </p:cNvPr>
          <p:cNvSpPr/>
          <p:nvPr/>
        </p:nvSpPr>
        <p:spPr>
          <a:xfrm>
            <a:off x="9527515" y="5541120"/>
            <a:ext cx="950378" cy="131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9E79181-2B67-42C4-8930-C5F4AEF9F79D}"/>
              </a:ext>
            </a:extLst>
          </p:cNvPr>
          <p:cNvSpPr txBox="1"/>
          <p:nvPr/>
        </p:nvSpPr>
        <p:spPr>
          <a:xfrm>
            <a:off x="8517803" y="6259397"/>
            <a:ext cx="1824719" cy="3077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mbria" panose="02040503050406030204" pitchFamily="18" charset="0"/>
                <a:ea typeface="Cambria" panose="02040503050406030204" pitchFamily="18" charset="0"/>
              </a:rPr>
              <a:t>Anomaly Detection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85F090DA-9458-441B-B310-1BD59A86CABB}"/>
              </a:ext>
            </a:extLst>
          </p:cNvPr>
          <p:cNvSpPr/>
          <p:nvPr/>
        </p:nvSpPr>
        <p:spPr>
          <a:xfrm>
            <a:off x="8458469" y="4898117"/>
            <a:ext cx="3485399" cy="18137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DD32680-F921-49E0-9551-264044C7452E}"/>
              </a:ext>
            </a:extLst>
          </p:cNvPr>
          <p:cNvGrpSpPr/>
          <p:nvPr/>
        </p:nvGrpSpPr>
        <p:grpSpPr>
          <a:xfrm>
            <a:off x="4205996" y="4152679"/>
            <a:ext cx="2038538" cy="903807"/>
            <a:chOff x="4205996" y="4152679"/>
            <a:chExt cx="2038538" cy="903807"/>
          </a:xfrm>
        </p:grpSpPr>
        <p:sp>
          <p:nvSpPr>
            <p:cNvPr id="62" name="Arrow: Right 61">
              <a:extLst>
                <a:ext uri="{FF2B5EF4-FFF2-40B4-BE49-F238E27FC236}">
                  <a16:creationId xmlns:a16="http://schemas.microsoft.com/office/drawing/2014/main" id="{B9DF84BA-BB52-4B93-8850-26C3569F1914}"/>
                </a:ext>
              </a:extLst>
            </p:cNvPr>
            <p:cNvSpPr/>
            <p:nvPr/>
          </p:nvSpPr>
          <p:spPr>
            <a:xfrm>
              <a:off x="4221347" y="4925471"/>
              <a:ext cx="2023187" cy="13101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7822506-9ED4-44F5-9F6E-A34F08D653E4}"/>
                </a:ext>
              </a:extLst>
            </p:cNvPr>
            <p:cNvSpPr/>
            <p:nvPr/>
          </p:nvSpPr>
          <p:spPr>
            <a:xfrm>
              <a:off x="4205996" y="4152679"/>
              <a:ext cx="63111" cy="8735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Arrow: Right 63">
            <a:extLst>
              <a:ext uri="{FF2B5EF4-FFF2-40B4-BE49-F238E27FC236}">
                <a16:creationId xmlns:a16="http://schemas.microsoft.com/office/drawing/2014/main" id="{E30E4E4A-4E4D-45B4-A8E8-483B80E672E1}"/>
              </a:ext>
            </a:extLst>
          </p:cNvPr>
          <p:cNvSpPr/>
          <p:nvPr/>
        </p:nvSpPr>
        <p:spPr>
          <a:xfrm rot="16200000">
            <a:off x="5779012" y="3263192"/>
            <a:ext cx="2023187" cy="131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CCDFC653-3912-1F1D-9AD7-754F5715A95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584" y="660683"/>
            <a:ext cx="3299115" cy="72691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0DB904C-4B0B-8615-D15E-C861E96F7338}"/>
              </a:ext>
            </a:extLst>
          </p:cNvPr>
          <p:cNvSpPr txBox="1"/>
          <p:nvPr/>
        </p:nvSpPr>
        <p:spPr>
          <a:xfrm>
            <a:off x="1734602" y="1139556"/>
            <a:ext cx="2841518" cy="33855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600" b="1" dirty="0">
                <a:solidFill>
                  <a:srgbClr val="002060"/>
                </a:solidFill>
                <a:latin typeface="Comic Sans MS" panose="030F0702030302020204" pitchFamily="66" charset="0"/>
                <a:ea typeface="Cambria" panose="02040503050406030204" pitchFamily="18" charset="0"/>
              </a:rPr>
              <a:t>Water Level Sensor Node  </a:t>
            </a:r>
          </a:p>
        </p:txBody>
      </p:sp>
    </p:spTree>
    <p:extLst>
      <p:ext uri="{BB962C8B-B14F-4D97-AF65-F5344CB8AC3E}">
        <p14:creationId xmlns:p14="http://schemas.microsoft.com/office/powerpoint/2010/main" val="3920685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31</Words>
  <Application>Microsoft Office PowerPoint</Application>
  <PresentationFormat>Widescreen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</vt:lpstr>
      <vt:lpstr>Comic Sans MS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Collins Emasi</dc:creator>
  <cp:lastModifiedBy>dontask</cp:lastModifiedBy>
  <cp:revision>81</cp:revision>
  <dcterms:created xsi:type="dcterms:W3CDTF">2022-03-11T09:24:49Z</dcterms:created>
  <dcterms:modified xsi:type="dcterms:W3CDTF">2023-06-16T09:53:30Z</dcterms:modified>
</cp:coreProperties>
</file>

<file path=docProps/thumbnail.jpeg>
</file>